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7045-94FA-49EE-BE7B-481BFD4E0E4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ABB5-08B3-48ED-B9D5-A2DCB964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0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7045-94FA-49EE-BE7B-481BFD4E0E4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ABB5-08B3-48ED-B9D5-A2DCB964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7045-94FA-49EE-BE7B-481BFD4E0E4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ABB5-08B3-48ED-B9D5-A2DCB964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5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7045-94FA-49EE-BE7B-481BFD4E0E4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ABB5-08B3-48ED-B9D5-A2DCB964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7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7045-94FA-49EE-BE7B-481BFD4E0E4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ABB5-08B3-48ED-B9D5-A2DCB964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2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7045-94FA-49EE-BE7B-481BFD4E0E4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ABB5-08B3-48ED-B9D5-A2DCB964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7045-94FA-49EE-BE7B-481BFD4E0E4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ABB5-08B3-48ED-B9D5-A2DCB964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4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7045-94FA-49EE-BE7B-481BFD4E0E4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ABB5-08B3-48ED-B9D5-A2DCB964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4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7045-94FA-49EE-BE7B-481BFD4E0E4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ABB5-08B3-48ED-B9D5-A2DCB964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6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7045-94FA-49EE-BE7B-481BFD4E0E4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ABB5-08B3-48ED-B9D5-A2DCB964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9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7045-94FA-49EE-BE7B-481BFD4E0E4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ABB5-08B3-48ED-B9D5-A2DCB964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2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7045-94FA-49EE-BE7B-481BFD4E0E45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3ABB5-08B3-48ED-B9D5-A2DCB964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2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NCC\Downloads\IMG-534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49135" y="857408"/>
            <a:ext cx="5693728" cy="5210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093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2020-11-26T14:47:22Z</dcterms:created>
  <dcterms:modified xsi:type="dcterms:W3CDTF">2020-11-26T14:47:35Z</dcterms:modified>
</cp:coreProperties>
</file>