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7045-94FA-49EE-BE7B-481BFD4E0E45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3ABB5-08B3-48ED-B9D5-A2DCB9642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105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7045-94FA-49EE-BE7B-481BFD4E0E45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3ABB5-08B3-48ED-B9D5-A2DCB9642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454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7045-94FA-49EE-BE7B-481BFD4E0E45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3ABB5-08B3-48ED-B9D5-A2DCB9642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054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7045-94FA-49EE-BE7B-481BFD4E0E45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3ABB5-08B3-48ED-B9D5-A2DCB9642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71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7045-94FA-49EE-BE7B-481BFD4E0E45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3ABB5-08B3-48ED-B9D5-A2DCB9642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924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7045-94FA-49EE-BE7B-481BFD4E0E45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3ABB5-08B3-48ED-B9D5-A2DCB9642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033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7045-94FA-49EE-BE7B-481BFD4E0E45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3ABB5-08B3-48ED-B9D5-A2DCB9642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40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7045-94FA-49EE-BE7B-481BFD4E0E45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3ABB5-08B3-48ED-B9D5-A2DCB9642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346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7045-94FA-49EE-BE7B-481BFD4E0E45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3ABB5-08B3-48ED-B9D5-A2DCB9642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565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7045-94FA-49EE-BE7B-481BFD4E0E45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3ABB5-08B3-48ED-B9D5-A2DCB9642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693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E7045-94FA-49EE-BE7B-481BFD4E0E45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3ABB5-08B3-48ED-B9D5-A2DCB9642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022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E7045-94FA-49EE-BE7B-481BFD4E0E45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3ABB5-08B3-48ED-B9D5-A2DCB9642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820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C:\Users\NCC\Downloads\IMG-534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249135" y="857408"/>
            <a:ext cx="5693728" cy="5210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60938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2020-11-26T14:47:22Z</dcterms:created>
  <dcterms:modified xsi:type="dcterms:W3CDTF">2020-11-26T14:47:35Z</dcterms:modified>
</cp:coreProperties>
</file>